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Acherus Grotesque" charset="1" panose="00000000000000000000"/>
      <p:regular r:id="rId7"/>
    </p:embeddedFont>
    <p:embeddedFont>
      <p:font typeface="Cyrillic Bodoni Bold" charset="1" panose="02070803080506020303"/>
      <p:regular r:id="rId8"/>
    </p:embeddedFont>
    <p:embeddedFont>
      <p:font typeface="Cyrillic Bodoni" charset="1" panose="020706030705060203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390" t="-260" r="-25390" b="-26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4395713">
            <a:off x="13722295" y="32196665"/>
            <a:ext cx="7010340" cy="15621928"/>
          </a:xfrm>
          <a:custGeom>
            <a:avLst/>
            <a:gdLst/>
            <a:ahLst/>
            <a:cxnLst/>
            <a:rect r="r" b="b" t="t" l="l"/>
            <a:pathLst>
              <a:path h="15621928" w="7010340">
                <a:moveTo>
                  <a:pt x="7010340" y="0"/>
                </a:moveTo>
                <a:lnTo>
                  <a:pt x="0" y="0"/>
                </a:lnTo>
                <a:lnTo>
                  <a:pt x="0" y="15621928"/>
                </a:lnTo>
                <a:lnTo>
                  <a:pt x="7010340" y="15621928"/>
                </a:lnTo>
                <a:lnTo>
                  <a:pt x="7010340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189316">
            <a:off x="19382802" y="31917608"/>
            <a:ext cx="6562488" cy="14623929"/>
          </a:xfrm>
          <a:custGeom>
            <a:avLst/>
            <a:gdLst/>
            <a:ahLst/>
            <a:cxnLst/>
            <a:rect r="r" b="b" t="t" l="l"/>
            <a:pathLst>
              <a:path h="14623929" w="6562488">
                <a:moveTo>
                  <a:pt x="0" y="0"/>
                </a:moveTo>
                <a:lnTo>
                  <a:pt x="6562488" y="0"/>
                </a:lnTo>
                <a:lnTo>
                  <a:pt x="6562488" y="14623929"/>
                </a:lnTo>
                <a:lnTo>
                  <a:pt x="0" y="14623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6718613">
            <a:off x="8379903" y="-3575340"/>
            <a:ext cx="6652295" cy="14824055"/>
          </a:xfrm>
          <a:custGeom>
            <a:avLst/>
            <a:gdLst/>
            <a:ahLst/>
            <a:cxnLst/>
            <a:rect r="r" b="b" t="t" l="l"/>
            <a:pathLst>
              <a:path h="14824055" w="6652295">
                <a:moveTo>
                  <a:pt x="6652295" y="0"/>
                </a:moveTo>
                <a:lnTo>
                  <a:pt x="0" y="0"/>
                </a:lnTo>
                <a:lnTo>
                  <a:pt x="0" y="14824055"/>
                </a:lnTo>
                <a:lnTo>
                  <a:pt x="6652295" y="14824055"/>
                </a:lnTo>
                <a:lnTo>
                  <a:pt x="6652295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7925886">
            <a:off x="4155167" y="-1851486"/>
            <a:ext cx="6227316" cy="13877028"/>
          </a:xfrm>
          <a:custGeom>
            <a:avLst/>
            <a:gdLst/>
            <a:ahLst/>
            <a:cxnLst/>
            <a:rect r="r" b="b" t="t" l="l"/>
            <a:pathLst>
              <a:path h="13877028" w="6227316">
                <a:moveTo>
                  <a:pt x="0" y="0"/>
                </a:moveTo>
                <a:lnTo>
                  <a:pt x="6227316" y="0"/>
                </a:lnTo>
                <a:lnTo>
                  <a:pt x="6227316" y="13877028"/>
                </a:lnTo>
                <a:lnTo>
                  <a:pt x="0" y="138770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077124" y="21160203"/>
            <a:ext cx="11735250" cy="21883916"/>
          </a:xfrm>
          <a:custGeom>
            <a:avLst/>
            <a:gdLst/>
            <a:ahLst/>
            <a:cxnLst/>
            <a:rect r="r" b="b" t="t" l="l"/>
            <a:pathLst>
              <a:path h="21883916" w="11735250">
                <a:moveTo>
                  <a:pt x="0" y="0"/>
                </a:moveTo>
                <a:lnTo>
                  <a:pt x="11735250" y="0"/>
                </a:lnTo>
                <a:lnTo>
                  <a:pt x="11735250" y="21883916"/>
                </a:lnTo>
                <a:lnTo>
                  <a:pt x="0" y="21883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309850">
            <a:off x="-2879163" y="1812533"/>
            <a:ext cx="11135885" cy="20766219"/>
          </a:xfrm>
          <a:custGeom>
            <a:avLst/>
            <a:gdLst/>
            <a:ahLst/>
            <a:cxnLst/>
            <a:rect r="r" b="b" t="t" l="l"/>
            <a:pathLst>
              <a:path h="20766219" w="11135885">
                <a:moveTo>
                  <a:pt x="0" y="0"/>
                </a:moveTo>
                <a:lnTo>
                  <a:pt x="11135885" y="0"/>
                </a:lnTo>
                <a:lnTo>
                  <a:pt x="11135885" y="20766219"/>
                </a:lnTo>
                <a:lnTo>
                  <a:pt x="0" y="20766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183676" y="18614196"/>
            <a:ext cx="12893449" cy="303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48"/>
              </a:lnSpc>
            </a:pPr>
            <a:r>
              <a:rPr lang="en-US" sz="17177">
                <a:solidFill>
                  <a:srgbClr val="3C5B4C"/>
                </a:solidFill>
                <a:latin typeface="Acherus Grotesque"/>
                <a:ea typeface="Acherus Grotesque"/>
                <a:cs typeface="Acherus Grotesque"/>
                <a:sym typeface="Acherus Grotesque"/>
              </a:rPr>
              <a:t>ANNA &amp;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488800" y="16149656"/>
            <a:ext cx="16283199" cy="1050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60"/>
              </a:lnSpc>
              <a:spcBef>
                <a:spcPct val="0"/>
              </a:spcBef>
            </a:pPr>
            <a:r>
              <a:rPr lang="en-US" b="true" sz="6966" spc="1393" u="none">
                <a:solidFill>
                  <a:srgbClr val="3C5B4C"/>
                </a:solidFill>
                <a:latin typeface="Cyrillic Bodoni Bold"/>
                <a:ea typeface="Cyrillic Bodoni Bold"/>
                <a:cs typeface="Cyrillic Bodoni Bold"/>
                <a:sym typeface="Cyrillic Bodoni Bold"/>
              </a:rPr>
              <a:t>SAVE THE DATE!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14796" y="21814596"/>
            <a:ext cx="17831209" cy="303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48"/>
              </a:lnSpc>
            </a:pPr>
            <a:r>
              <a:rPr lang="en-US" sz="17177">
                <a:solidFill>
                  <a:srgbClr val="3C5B4C"/>
                </a:solidFill>
                <a:latin typeface="Acherus Grotesque"/>
                <a:ea typeface="Acherus Grotesque"/>
                <a:cs typeface="Acherus Grotesque"/>
                <a:sym typeface="Acherus Grotesque"/>
              </a:rPr>
              <a:t>HOWARD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68825" y="30871922"/>
            <a:ext cx="14723149" cy="884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67"/>
              </a:lnSpc>
            </a:pPr>
            <a:r>
              <a:rPr lang="en-US" sz="5805">
                <a:solidFill>
                  <a:srgbClr val="3C5B4C"/>
                </a:solidFill>
                <a:latin typeface="Cyrillic Bodoni"/>
                <a:ea typeface="Cyrillic Bodoni"/>
                <a:cs typeface="Cyrillic Bodoni"/>
                <a:sym typeface="Cyrillic Bodoni"/>
              </a:rPr>
              <a:t>123 Anywhere St. Any City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36565" y="29445123"/>
            <a:ext cx="10387670" cy="1050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60"/>
              </a:lnSpc>
              <a:spcBef>
                <a:spcPct val="0"/>
              </a:spcBef>
            </a:pPr>
            <a:r>
              <a:rPr lang="en-US" b="true" sz="6967" spc="1393" u="none">
                <a:solidFill>
                  <a:srgbClr val="3C5B4C"/>
                </a:solidFill>
                <a:latin typeface="Cyrillic Bodoni Bold"/>
                <a:ea typeface="Cyrillic Bodoni Bold"/>
                <a:cs typeface="Cyrillic Bodoni Bold"/>
                <a:sym typeface="Cyrillic Bodoni Bold"/>
              </a:rPr>
              <a:t>JULY 15, 2030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14796" y="26318625"/>
            <a:ext cx="17831209" cy="1050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60"/>
              </a:lnSpc>
              <a:spcBef>
                <a:spcPct val="0"/>
              </a:spcBef>
            </a:pPr>
            <a:r>
              <a:rPr lang="en-US" b="true" sz="6966" spc="1393">
                <a:solidFill>
                  <a:srgbClr val="3C5B4C"/>
                </a:solidFill>
                <a:latin typeface="Cyrillic Bodoni Bold"/>
                <a:ea typeface="Cyrillic Bodoni Bold"/>
                <a:cs typeface="Cyrillic Bodoni Bold"/>
                <a:sym typeface="Cyrillic Bodoni Bold"/>
              </a:rPr>
              <a:t>ARE GETTING MARRIED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DAGyYQxxOOY</dc:identifier>
  <dcterms:modified xsi:type="dcterms:W3CDTF">2011-08-01T06:04:30Z</dcterms:modified>
  <cp:revision>1</cp:revision>
  <dc:title>Beige Floral Watercolor Rustic Wedding Invitation Poster (32 x 48 英寸)</dc:title>
</cp:coreProperties>
</file>